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微软雅黑" panose="020B0503020204020204" pitchFamily="34" charset="-122"/>
      <p:regular r:id="rId19"/>
    </p:embeddedFont>
    <p:embeddedFont>
      <p:font typeface="等线" panose="02010600030101010101" charset="-122"/>
      <p:regular r:id="rId20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4C8"/>
    <a:srgbClr val="00223E"/>
    <a:srgbClr val="0040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9830" autoAdjust="0"/>
  </p:normalViewPr>
  <p:slideViewPr>
    <p:cSldViewPr showGuides="1">
      <p:cViewPr varScale="1">
        <p:scale>
          <a:sx n="102" d="100"/>
          <a:sy n="102" d="100"/>
        </p:scale>
        <p:origin x="417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3736725-BEF3-46DB-A3B8-45B477A8975A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E80F224-C6F6-4E7D-8FBF-9C5BB1F0F3DC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537986-F493-4DC8-A168-37B962DAC7D8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834BC4-E940-4995-8832-48CC756C169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146F45-EC0F-4AEA-B7BD-1BD48062E3D7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A0C9C4-F5FD-4161-8DF9-D06C40EDD4C1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1" y="1122365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1" y="3602039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165" indent="0" algn="ctr">
              <a:buNone/>
              <a:defRPr sz="1350"/>
            </a:lvl3pPr>
            <a:lvl4pPr marL="1028065" indent="0" algn="ctr">
              <a:buNone/>
              <a:defRPr sz="1200"/>
            </a:lvl4pPr>
            <a:lvl5pPr marL="1370965" indent="0" algn="ctr">
              <a:buNone/>
              <a:defRPr sz="1200"/>
            </a:lvl5pPr>
            <a:lvl6pPr marL="1713865" indent="0" algn="ctr">
              <a:buNone/>
              <a:defRPr sz="1200"/>
            </a:lvl6pPr>
            <a:lvl7pPr marL="2056130" indent="0" algn="ctr">
              <a:buNone/>
              <a:defRPr sz="1200"/>
            </a:lvl7pPr>
            <a:lvl8pPr marL="2399030" indent="0" algn="ctr">
              <a:buNone/>
              <a:defRPr sz="1200"/>
            </a:lvl8pPr>
            <a:lvl9pPr marL="274193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80B011-E18B-4B39-A34B-C5ECA9FE315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C7FCB2-8A38-48C4-AC3C-6A56218B03B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 descr="图片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圆角矩形 3"/>
          <p:cNvSpPr/>
          <p:nvPr userDrawn="1"/>
        </p:nvSpPr>
        <p:spPr>
          <a:xfrm>
            <a:off x="428625" y="857250"/>
            <a:ext cx="8286750" cy="5572125"/>
          </a:xfrm>
          <a:prstGeom prst="roundRect">
            <a:avLst>
              <a:gd name="adj" fmla="val 6729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" name="图片 9" descr="图片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" y="3400425"/>
            <a:ext cx="6808788" cy="3028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1FFD02-3D43-4C3C-A7AF-A54FEEC11A7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B6022C-5FD7-4B88-8722-87D925A14173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E95528-3A8E-4350-8AF1-EAAD65D9693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A27789-156F-44D3-B8F7-827E0123534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997CBE-D33B-4CD9-B638-6ADC2975C130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8C5C0B-8E92-4A6E-8E55-9EDFB6D0AEEE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EF538A-6F91-494E-B794-0E5A82EAE2F2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A4C7A7-5EC8-4144-B226-F803036425B1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8F2259-4AAE-4D34-96FC-0E869E80DA39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AE9166-2BE2-4BC8-9544-D6212EB9DCC5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134C9F-415D-4E94-9E9A-B49CA3E7854A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8C1062-2BFC-4964-AD8B-04572729DCDA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291AC9-D2AE-43DF-B48D-2093B40D04A1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6E7851-054C-4AC6-A3BA-02DD4711D367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909F9A9-1279-438A-BFEB-6E54C2ABC13E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23BD2CF-BEEB-4FBE-9F50-41175A3841A6}" type="slidenum">
              <a:rPr lang="zh-CN" altLang="en-US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图片 17" descr="图片1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500034" y="4929198"/>
            <a:ext cx="4143404" cy="95411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48" tIns="45724" rIns="91448" bIns="45724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dirty="0">
                <a:ln w="3175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rgbClr val="00B0F0"/>
                    </a:gs>
                    <a:gs pos="90000">
                      <a:srgbClr val="002060"/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上海锐普广告有限公司</a:t>
            </a:r>
            <a:endParaRPr lang="en-US" altLang="zh-CN" sz="2800" b="1" dirty="0">
              <a:ln w="3175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rgbClr val="00B0F0"/>
                  </a:gs>
                  <a:gs pos="90000">
                    <a:srgbClr val="002060"/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ln w="3175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rgbClr val="00B0F0"/>
                    </a:gs>
                    <a:gs pos="90000">
                      <a:srgbClr val="002060"/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POWERPOINT</a:t>
            </a:r>
            <a:r>
              <a:rPr lang="zh-CN" altLang="en-US" sz="2800" b="1" dirty="0">
                <a:ln w="3175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rgbClr val="00B0F0"/>
                    </a:gs>
                    <a:gs pos="90000">
                      <a:srgbClr val="002060"/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2800" b="1" dirty="0">
              <a:ln w="3175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rgbClr val="00B0F0"/>
                  </a:gs>
                  <a:gs pos="90000">
                    <a:srgbClr val="002060"/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49" name="Text Box 13"/>
          <p:cNvSpPr txBox="1">
            <a:spLocks noChangeArrowheads="1"/>
          </p:cNvSpPr>
          <p:nvPr/>
        </p:nvSpPr>
        <p:spPr bwMode="auto">
          <a:xfrm>
            <a:off x="1042988" y="5857875"/>
            <a:ext cx="30575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8" tIns="45724" rIns="91448" bIns="4572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适用于商务竞聘及相关类别演示</a:t>
            </a:r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13"/>
          <p:cNvSpPr txBox="1">
            <a:spLocks noChangeArrowheads="1"/>
          </p:cNvSpPr>
          <p:nvPr/>
        </p:nvSpPr>
        <p:spPr bwMode="auto">
          <a:xfrm>
            <a:off x="7886700" y="334963"/>
            <a:ext cx="9731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8" tIns="45724" rIns="91448" bIns="4572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前　言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219" name="组合 3"/>
          <p:cNvGrpSpPr/>
          <p:nvPr/>
        </p:nvGrpSpPr>
        <p:grpSpPr bwMode="auto">
          <a:xfrm>
            <a:off x="500063" y="2071688"/>
            <a:ext cx="8143875" cy="2955925"/>
            <a:chOff x="500034" y="2330958"/>
            <a:chExt cx="8143932" cy="2955429"/>
          </a:xfrm>
        </p:grpSpPr>
        <p:sp>
          <p:nvSpPr>
            <p:cNvPr id="21" name="AutoShape 3"/>
            <p:cNvSpPr>
              <a:spLocks noChangeArrowheads="1"/>
            </p:cNvSpPr>
            <p:nvPr/>
          </p:nvSpPr>
          <p:spPr bwMode="auto">
            <a:xfrm>
              <a:off x="500034" y="2330958"/>
              <a:ext cx="8143932" cy="2955429"/>
            </a:xfrm>
            <a:prstGeom prst="roundRect">
              <a:avLst>
                <a:gd name="adj" fmla="val 2451"/>
              </a:avLst>
            </a:prstGeom>
            <a:gradFill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1"/>
            </a:gradFill>
            <a:ln w="9525" algn="ctr">
              <a:noFill/>
              <a:round/>
            </a:ln>
            <a:effectLst/>
          </p:spPr>
          <p:txBody>
            <a:bodyPr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latin typeface="+mn-lt"/>
                <a:ea typeface="+mn-ea"/>
              </a:endParaRPr>
            </a:p>
          </p:txBody>
        </p:sp>
        <p:sp>
          <p:nvSpPr>
            <p:cNvPr id="22" name="AutoShape 3"/>
            <p:cNvSpPr>
              <a:spLocks noChangeArrowheads="1"/>
            </p:cNvSpPr>
            <p:nvPr/>
          </p:nvSpPr>
          <p:spPr bwMode="gray">
            <a:xfrm>
              <a:off x="503209" y="2429366"/>
              <a:ext cx="8137582" cy="2747501"/>
            </a:xfrm>
            <a:prstGeom prst="roundRect">
              <a:avLst>
                <a:gd name="adj" fmla="val 2730"/>
              </a:avLst>
            </a:prstGeom>
            <a:solidFill>
              <a:schemeClr val="bg1">
                <a:lumMod val="95000"/>
                <a:alpha val="80000"/>
              </a:schemeClr>
            </a:solidFill>
            <a:ln w="25400" algn="ctr">
              <a:solidFill>
                <a:schemeClr val="bg1"/>
              </a:solidFill>
              <a:round/>
            </a:ln>
            <a:effectLst/>
          </p:spPr>
          <p:txBody>
            <a:bodyPr wrap="none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2000">
                <a:solidFill>
                  <a:schemeClr val="tx2"/>
                </a:solidFill>
                <a:latin typeface="+mn-lt"/>
                <a:ea typeface="微软雅黑" panose="020B0503020204020204" pitchFamily="34" charset="-122"/>
              </a:endParaRPr>
            </a:p>
          </p:txBody>
        </p:sp>
      </p:grpSp>
      <p:sp>
        <p:nvSpPr>
          <p:cNvPr id="9220" name="Text Box 11"/>
          <p:cNvSpPr txBox="1">
            <a:spLocks noChangeArrowheads="1"/>
          </p:cNvSpPr>
          <p:nvPr/>
        </p:nvSpPr>
        <p:spPr bwMode="auto">
          <a:xfrm>
            <a:off x="604838" y="2670175"/>
            <a:ext cx="7934325" cy="181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上海锐普广告有限公司是中国第一家精品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设计机构。拥有国内顶尖的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制作技术、顶级的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设计团队，坚持精益求精、拒绝平庸的做事精神，帮助您实现美观、精致、严谨、动感的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展示效果，让您的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创造卓越价值。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锐普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的设计理念：杜绝平庸、专做精品！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专业；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尽心；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创意。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20000"/>
              </a:lnSpc>
              <a:spcBef>
                <a:spcPct val="50000"/>
              </a:spcBef>
              <a:buFontTx/>
              <a:buNone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锐普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服务领域：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公共模板设计；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个性模板设计；</a:t>
            </a:r>
            <a:r>
              <a:rPr lang="en-US" altLang="zh-CN" sz="160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稿件制作。</a:t>
            </a: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13"/>
          <p:cNvSpPr txBox="1">
            <a:spLocks noChangeArrowheads="1"/>
          </p:cNvSpPr>
          <p:nvPr/>
        </p:nvSpPr>
        <p:spPr bwMode="auto">
          <a:xfrm>
            <a:off x="7886700" y="334963"/>
            <a:ext cx="9731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8" tIns="45724" rIns="91448" bIns="4572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目　录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243" name="组合 7"/>
          <p:cNvGrpSpPr/>
          <p:nvPr/>
        </p:nvGrpSpPr>
        <p:grpSpPr bwMode="auto">
          <a:xfrm>
            <a:off x="1457325" y="1781175"/>
            <a:ext cx="6229350" cy="719138"/>
            <a:chOff x="1465263" y="1816106"/>
            <a:chExt cx="6228000" cy="719137"/>
          </a:xfrm>
        </p:grpSpPr>
        <p:sp>
          <p:nvSpPr>
            <p:cNvPr id="9" name="AutoShape 3"/>
            <p:cNvSpPr>
              <a:spLocks noChangeArrowheads="1"/>
            </p:cNvSpPr>
            <p:nvPr/>
          </p:nvSpPr>
          <p:spPr bwMode="auto">
            <a:xfrm>
              <a:off x="1466851" y="1816106"/>
              <a:ext cx="6224826" cy="719137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 w="9525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latin typeface="+mn-lt"/>
                <a:ea typeface="+mn-ea"/>
              </a:endParaRPr>
            </a:p>
          </p:txBody>
        </p:sp>
        <p:sp>
          <p:nvSpPr>
            <p:cNvPr id="10" name="AutoShape 3"/>
            <p:cNvSpPr>
              <a:spLocks noChangeArrowheads="1"/>
            </p:cNvSpPr>
            <p:nvPr/>
          </p:nvSpPr>
          <p:spPr bwMode="gray">
            <a:xfrm>
              <a:off x="1465263" y="1909769"/>
              <a:ext cx="6228000" cy="541336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004376"/>
                </a:gs>
                <a:gs pos="100000">
                  <a:srgbClr val="00B0F0"/>
                </a:gs>
              </a:gsLst>
              <a:lin ang="13500000" scaled="1"/>
              <a:tileRect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/>
            </a:p>
          </p:txBody>
        </p:sp>
      </p:grpSp>
      <p:sp>
        <p:nvSpPr>
          <p:cNvPr id="10244" name="Rectangle 13"/>
          <p:cNvSpPr>
            <a:spLocks noChangeArrowheads="1"/>
          </p:cNvSpPr>
          <p:nvPr/>
        </p:nvSpPr>
        <p:spPr bwMode="auto">
          <a:xfrm>
            <a:off x="3198813" y="1960563"/>
            <a:ext cx="27463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245" name="组合 11"/>
          <p:cNvGrpSpPr/>
          <p:nvPr/>
        </p:nvGrpSpPr>
        <p:grpSpPr bwMode="auto">
          <a:xfrm>
            <a:off x="1457325" y="2720975"/>
            <a:ext cx="6229350" cy="719138"/>
            <a:chOff x="1465263" y="2781300"/>
            <a:chExt cx="6190392" cy="719138"/>
          </a:xfrm>
        </p:grpSpPr>
        <p:sp>
          <p:nvSpPr>
            <p:cNvPr id="13" name="AutoShape 3"/>
            <p:cNvSpPr>
              <a:spLocks noChangeArrowheads="1"/>
            </p:cNvSpPr>
            <p:nvPr/>
          </p:nvSpPr>
          <p:spPr bwMode="auto">
            <a:xfrm>
              <a:off x="1465263" y="2781300"/>
              <a:ext cx="6190392" cy="719138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 w="9525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latin typeface="+mn-lt"/>
                <a:ea typeface="+mn-ea"/>
              </a:endParaRPr>
            </a:p>
          </p:txBody>
        </p:sp>
        <p:sp>
          <p:nvSpPr>
            <p:cNvPr id="10256" name="AutoShape 3"/>
            <p:cNvSpPr>
              <a:spLocks noChangeArrowheads="1"/>
            </p:cNvSpPr>
            <p:nvPr/>
          </p:nvSpPr>
          <p:spPr bwMode="gray">
            <a:xfrm>
              <a:off x="1465263" y="2870869"/>
              <a:ext cx="6190392" cy="540000"/>
            </a:xfrm>
            <a:prstGeom prst="roundRect">
              <a:avLst>
                <a:gd name="adj" fmla="val 16667"/>
              </a:avLst>
            </a:prstGeom>
            <a:solidFill>
              <a:srgbClr val="777777"/>
            </a:solidFill>
            <a:ln w="25400" algn="ctr">
              <a:solidFill>
                <a:schemeClr val="bg1"/>
              </a:solidFill>
              <a:rou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zh-CN" sz="2000">
                <a:solidFill>
                  <a:schemeClr val="tx2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0246" name="Rectangle 16"/>
          <p:cNvSpPr>
            <a:spLocks noChangeArrowheads="1"/>
          </p:cNvSpPr>
          <p:nvPr/>
        </p:nvSpPr>
        <p:spPr bwMode="auto">
          <a:xfrm>
            <a:off x="3198813" y="2895600"/>
            <a:ext cx="27463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247" name="组合 15"/>
          <p:cNvGrpSpPr/>
          <p:nvPr/>
        </p:nvGrpSpPr>
        <p:grpSpPr bwMode="auto">
          <a:xfrm>
            <a:off x="1458913" y="3702050"/>
            <a:ext cx="6226175" cy="719138"/>
            <a:chOff x="1464360" y="3787775"/>
            <a:chExt cx="6226850" cy="719138"/>
          </a:xfrm>
        </p:grpSpPr>
        <p:sp>
          <p:nvSpPr>
            <p:cNvPr id="17" name="AutoShape 3"/>
            <p:cNvSpPr>
              <a:spLocks noChangeArrowheads="1"/>
            </p:cNvSpPr>
            <p:nvPr/>
          </p:nvSpPr>
          <p:spPr bwMode="auto">
            <a:xfrm>
              <a:off x="1464360" y="3787775"/>
              <a:ext cx="6226850" cy="719138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 w="9525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latin typeface="+mn-lt"/>
                <a:ea typeface="+mn-ea"/>
              </a:endParaRPr>
            </a:p>
          </p:txBody>
        </p:sp>
        <p:sp>
          <p:nvSpPr>
            <p:cNvPr id="18" name="AutoShape 3"/>
            <p:cNvSpPr>
              <a:spLocks noChangeArrowheads="1"/>
            </p:cNvSpPr>
            <p:nvPr/>
          </p:nvSpPr>
          <p:spPr bwMode="gray">
            <a:xfrm>
              <a:off x="1464360" y="3876675"/>
              <a:ext cx="6226850" cy="541338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004376"/>
                </a:gs>
                <a:gs pos="100000">
                  <a:srgbClr val="00B0F0"/>
                </a:gs>
              </a:gsLst>
              <a:lin ang="13500000" scaled="1"/>
              <a:tileRect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/>
            </a:p>
          </p:txBody>
        </p:sp>
      </p:grpSp>
      <p:sp>
        <p:nvSpPr>
          <p:cNvPr id="10248" name="Rectangle 19"/>
          <p:cNvSpPr>
            <a:spLocks noChangeArrowheads="1"/>
          </p:cNvSpPr>
          <p:nvPr/>
        </p:nvSpPr>
        <p:spPr bwMode="auto">
          <a:xfrm>
            <a:off x="3198813" y="3876675"/>
            <a:ext cx="27463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249" name="组合 23"/>
          <p:cNvGrpSpPr/>
          <p:nvPr/>
        </p:nvGrpSpPr>
        <p:grpSpPr bwMode="auto">
          <a:xfrm>
            <a:off x="1457325" y="4706938"/>
            <a:ext cx="6229350" cy="719137"/>
            <a:chOff x="1451606" y="4818063"/>
            <a:chExt cx="6228000" cy="719137"/>
          </a:xfrm>
        </p:grpSpPr>
        <p:sp>
          <p:nvSpPr>
            <p:cNvPr id="25" name="AutoShape 3"/>
            <p:cNvSpPr>
              <a:spLocks noChangeArrowheads="1"/>
            </p:cNvSpPr>
            <p:nvPr/>
          </p:nvSpPr>
          <p:spPr bwMode="auto">
            <a:xfrm>
              <a:off x="1451606" y="4818063"/>
              <a:ext cx="6226413" cy="719137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 w="9525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latin typeface="+mn-lt"/>
                <a:ea typeface="+mn-ea"/>
              </a:endParaRPr>
            </a:p>
          </p:txBody>
        </p:sp>
        <p:sp>
          <p:nvSpPr>
            <p:cNvPr id="10252" name="AutoShape 3"/>
            <p:cNvSpPr>
              <a:spLocks noChangeArrowheads="1"/>
            </p:cNvSpPr>
            <p:nvPr/>
          </p:nvSpPr>
          <p:spPr bwMode="gray">
            <a:xfrm>
              <a:off x="1451606" y="4907631"/>
              <a:ext cx="6228000" cy="540000"/>
            </a:xfrm>
            <a:prstGeom prst="roundRect">
              <a:avLst>
                <a:gd name="adj" fmla="val 16667"/>
              </a:avLst>
            </a:prstGeom>
            <a:solidFill>
              <a:srgbClr val="777777"/>
            </a:solidFill>
            <a:ln w="25400" algn="ctr">
              <a:solidFill>
                <a:schemeClr val="bg1"/>
              </a:solidFill>
              <a:rou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zh-CN" altLang="zh-CN" sz="2000">
                <a:solidFill>
                  <a:schemeClr val="tx2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0250" name="Rectangle 22"/>
          <p:cNvSpPr>
            <a:spLocks noChangeArrowheads="1"/>
          </p:cNvSpPr>
          <p:nvPr/>
        </p:nvSpPr>
        <p:spPr bwMode="auto">
          <a:xfrm>
            <a:off x="3198813" y="4881563"/>
            <a:ext cx="27463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组合 23"/>
          <p:cNvGrpSpPr/>
          <p:nvPr/>
        </p:nvGrpSpPr>
        <p:grpSpPr bwMode="auto">
          <a:xfrm>
            <a:off x="1457325" y="3017838"/>
            <a:ext cx="6229350" cy="719137"/>
            <a:chOff x="1465263" y="1820863"/>
            <a:chExt cx="6228000" cy="719137"/>
          </a:xfrm>
        </p:grpSpPr>
        <p:sp>
          <p:nvSpPr>
            <p:cNvPr id="21" name="AutoShape 3"/>
            <p:cNvSpPr>
              <a:spLocks noChangeArrowheads="1"/>
            </p:cNvSpPr>
            <p:nvPr/>
          </p:nvSpPr>
          <p:spPr bwMode="auto">
            <a:xfrm>
              <a:off x="1466851" y="1820863"/>
              <a:ext cx="6224826" cy="719137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 w="9525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latin typeface="+mn-lt"/>
                <a:ea typeface="+mn-ea"/>
              </a:endParaRPr>
            </a:p>
          </p:txBody>
        </p:sp>
        <p:sp>
          <p:nvSpPr>
            <p:cNvPr id="22" name="AutoShape 3"/>
            <p:cNvSpPr>
              <a:spLocks noChangeArrowheads="1"/>
            </p:cNvSpPr>
            <p:nvPr/>
          </p:nvSpPr>
          <p:spPr bwMode="gray">
            <a:xfrm>
              <a:off x="1465263" y="1909763"/>
              <a:ext cx="6228000" cy="541337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004376"/>
                </a:gs>
                <a:gs pos="100000">
                  <a:srgbClr val="00B0F0"/>
                </a:gs>
              </a:gsLst>
              <a:lin ang="13500000" scaled="1"/>
              <a:tileRect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/>
            </a:p>
          </p:txBody>
        </p:sp>
      </p:grpSp>
      <p:sp>
        <p:nvSpPr>
          <p:cNvPr id="11267" name="Rectangle 13"/>
          <p:cNvSpPr>
            <a:spLocks noChangeArrowheads="1"/>
          </p:cNvSpPr>
          <p:nvPr/>
        </p:nvSpPr>
        <p:spPr bwMode="auto">
          <a:xfrm>
            <a:off x="3198813" y="3192463"/>
            <a:ext cx="27463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1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68" name="Text Box 13"/>
          <p:cNvSpPr txBox="1">
            <a:spLocks noChangeArrowheads="1"/>
          </p:cNvSpPr>
          <p:nvPr/>
        </p:nvSpPr>
        <p:spPr bwMode="auto">
          <a:xfrm>
            <a:off x="7886700" y="334963"/>
            <a:ext cx="9731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8" tIns="45724" rIns="91448" bIns="4572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过渡页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3"/>
          <p:cNvSpPr txBox="1">
            <a:spLocks noChangeArrowheads="1"/>
          </p:cNvSpPr>
          <p:nvPr/>
        </p:nvSpPr>
        <p:spPr bwMode="auto">
          <a:xfrm>
            <a:off x="7188200" y="354013"/>
            <a:ext cx="17621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8" tIns="45724" rIns="91448" bIns="4572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AutoShape 207"/>
          <p:cNvSpPr>
            <a:spLocks noChangeArrowheads="1"/>
          </p:cNvSpPr>
          <p:nvPr/>
        </p:nvSpPr>
        <p:spPr bwMode="auto">
          <a:xfrm>
            <a:off x="754063" y="1927225"/>
            <a:ext cx="7702550" cy="3792538"/>
          </a:xfrm>
          <a:prstGeom prst="roundRect">
            <a:avLst>
              <a:gd name="adj" fmla="val 4019"/>
            </a:avLst>
          </a:prstGeom>
          <a:noFill/>
          <a:ln w="25400">
            <a:solidFill>
              <a:schemeClr val="bg1">
                <a:lumMod val="75000"/>
              </a:schemeClr>
            </a:solidFill>
            <a:prstDash val="sysDot"/>
            <a:round/>
          </a:ln>
        </p:spPr>
        <p:txBody>
          <a:bodyPr wrap="none" lIns="91425" tIns="45713" rIns="91425" bIns="45713" anchor="ctr"/>
          <a:lstStyle/>
          <a:p>
            <a:pPr algn="ctr" eaLnBrk="1" fontAlgn="auto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endParaRPr lang="zh-CN" altLang="zh-CN" sz="8800" b="1">
              <a:solidFill>
                <a:srgbClr val="FFFF00"/>
              </a:solidFill>
              <a:latin typeface="Times New Roman" panose="02020603050405020304" pitchFamily="18" charset="0"/>
              <a:ea typeface="+mn-ea"/>
            </a:endParaRPr>
          </a:p>
        </p:txBody>
      </p:sp>
      <p:sp>
        <p:nvSpPr>
          <p:cNvPr id="4" name="AutoShape 196"/>
          <p:cNvSpPr>
            <a:spLocks noChangeArrowheads="1"/>
          </p:cNvSpPr>
          <p:nvPr/>
        </p:nvSpPr>
        <p:spPr bwMode="auto">
          <a:xfrm>
            <a:off x="1049338" y="3311525"/>
            <a:ext cx="2119312" cy="2195513"/>
          </a:xfrm>
          <a:prstGeom prst="roundRect">
            <a:avLst>
              <a:gd name="adj" fmla="val 3727"/>
            </a:avLst>
          </a:prstGeom>
          <a:gradFill>
            <a:gsLst>
              <a:gs pos="59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9525">
            <a:noFill/>
            <a:miter lim="800000"/>
          </a:ln>
        </p:spPr>
        <p:txBody>
          <a:bodyPr/>
          <a:lstStyle/>
          <a:p>
            <a:pPr eaLnBrk="1" fontAlgn="auto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endParaRPr lang="zh-CN" altLang="zh-CN">
              <a:latin typeface="Calibri" panose="020F0502020204030204" pitchFamily="34" charset="0"/>
              <a:ea typeface="+mn-ea"/>
            </a:endParaRPr>
          </a:p>
        </p:txBody>
      </p:sp>
      <p:sp>
        <p:nvSpPr>
          <p:cNvPr id="12293" name="Text Box 228"/>
          <p:cNvSpPr txBox="1">
            <a:spLocks noChangeArrowheads="1"/>
          </p:cNvSpPr>
          <p:nvPr/>
        </p:nvSpPr>
        <p:spPr bwMode="auto">
          <a:xfrm>
            <a:off x="1323975" y="3905250"/>
            <a:ext cx="1571625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  <a:endParaRPr lang="ko-KR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94" name="Text Box 229"/>
          <p:cNvSpPr txBox="1">
            <a:spLocks noChangeArrowheads="1"/>
          </p:cNvSpPr>
          <p:nvPr/>
        </p:nvSpPr>
        <p:spPr bwMode="auto">
          <a:xfrm>
            <a:off x="1323975" y="4365625"/>
            <a:ext cx="15716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  <a:endParaRPr lang="ko-KR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295" name="组合 11"/>
          <p:cNvGrpSpPr/>
          <p:nvPr/>
        </p:nvGrpSpPr>
        <p:grpSpPr bwMode="auto">
          <a:xfrm>
            <a:off x="2247900" y="1565275"/>
            <a:ext cx="4751388" cy="719138"/>
            <a:chOff x="2206669" y="1623156"/>
            <a:chExt cx="4752000" cy="719137"/>
          </a:xfrm>
        </p:grpSpPr>
        <p:grpSp>
          <p:nvGrpSpPr>
            <p:cNvPr id="12323" name="组合 41"/>
            <p:cNvGrpSpPr/>
            <p:nvPr/>
          </p:nvGrpSpPr>
          <p:grpSpPr bwMode="auto">
            <a:xfrm>
              <a:off x="2206669" y="1623156"/>
              <a:ext cx="4752000" cy="719137"/>
              <a:chOff x="1465263" y="1820863"/>
              <a:chExt cx="4752000" cy="719137"/>
            </a:xfrm>
          </p:grpSpPr>
          <p:sp>
            <p:nvSpPr>
              <p:cNvPr id="10" name="AutoShape 3"/>
              <p:cNvSpPr>
                <a:spLocks noChangeArrowheads="1"/>
              </p:cNvSpPr>
              <p:nvPr/>
            </p:nvSpPr>
            <p:spPr bwMode="auto">
              <a:xfrm>
                <a:off x="1465263" y="1820863"/>
                <a:ext cx="4752000" cy="719137"/>
              </a:xfrm>
              <a:prstGeom prst="roundRect">
                <a:avLst>
                  <a:gd name="adj" fmla="val 16667"/>
                </a:avLst>
              </a:prstGeom>
              <a:gradFill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  <a:ln w="9525" algn="ctr">
                <a:solidFill>
                  <a:schemeClr val="bg1"/>
                </a:solidFill>
                <a:round/>
              </a:ln>
              <a:effectLst/>
            </p:spPr>
            <p:txBody>
              <a:bodyPr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zh-CN">
                  <a:latin typeface="+mn-lt"/>
                  <a:ea typeface="+mn-ea"/>
                </a:endParaRPr>
              </a:p>
            </p:txBody>
          </p:sp>
          <p:sp>
            <p:nvSpPr>
              <p:cNvPr id="11" name="AutoShape 3"/>
              <p:cNvSpPr>
                <a:spLocks noChangeArrowheads="1"/>
              </p:cNvSpPr>
              <p:nvPr/>
            </p:nvSpPr>
            <p:spPr bwMode="gray">
              <a:xfrm>
                <a:off x="1465263" y="1909763"/>
                <a:ext cx="4752000" cy="541337"/>
              </a:xfrm>
              <a:prstGeom prst="roundRect">
                <a:avLst>
                  <a:gd name="adj" fmla="val 16667"/>
                </a:avLst>
              </a:prstGeom>
              <a:gradFill flip="none" rotWithShape="1">
                <a:gsLst>
                  <a:gs pos="0">
                    <a:srgbClr val="004376"/>
                  </a:gs>
                  <a:gs pos="100000">
                    <a:srgbClr val="00B0F0"/>
                  </a:gs>
                </a:gsLst>
                <a:lin ang="13500000" scaled="1"/>
                <a:tileRect/>
              </a:gra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zh-CN"/>
              </a:p>
            </p:txBody>
          </p:sp>
        </p:grpSp>
        <p:sp>
          <p:nvSpPr>
            <p:cNvPr id="12324" name="Rectangle 13"/>
            <p:cNvSpPr>
              <a:spLocks noChangeArrowheads="1"/>
            </p:cNvSpPr>
            <p:nvPr/>
          </p:nvSpPr>
          <p:spPr bwMode="auto">
            <a:xfrm>
              <a:off x="3726165" y="1782669"/>
              <a:ext cx="172354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20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  <a:endPara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296" name="组合 16"/>
          <p:cNvGrpSpPr/>
          <p:nvPr/>
        </p:nvGrpSpPr>
        <p:grpSpPr bwMode="auto">
          <a:xfrm>
            <a:off x="957263" y="2544763"/>
            <a:ext cx="2303462" cy="776287"/>
            <a:chOff x="916546" y="2602838"/>
            <a:chExt cx="2304000" cy="776094"/>
          </a:xfrm>
        </p:grpSpPr>
        <p:grpSp>
          <p:nvGrpSpPr>
            <p:cNvPr id="12317" name="组合 62"/>
            <p:cNvGrpSpPr/>
            <p:nvPr/>
          </p:nvGrpSpPr>
          <p:grpSpPr bwMode="auto">
            <a:xfrm>
              <a:off x="916546" y="2602839"/>
              <a:ext cx="2304000" cy="720546"/>
              <a:chOff x="916546" y="2602839"/>
              <a:chExt cx="2304000" cy="720546"/>
            </a:xfrm>
          </p:grpSpPr>
          <p:grpSp>
            <p:nvGrpSpPr>
              <p:cNvPr id="12319" name="组合 37"/>
              <p:cNvGrpSpPr/>
              <p:nvPr/>
            </p:nvGrpSpPr>
            <p:grpSpPr bwMode="auto">
              <a:xfrm>
                <a:off x="916546" y="2602839"/>
                <a:ext cx="2304000" cy="720546"/>
                <a:chOff x="1049338" y="2933965"/>
                <a:chExt cx="1800225" cy="468667"/>
              </a:xfrm>
            </p:grpSpPr>
            <p:sp>
              <p:nvSpPr>
                <p:cNvPr id="17" name="AutoShape 3"/>
                <p:cNvSpPr>
                  <a:spLocks noChangeArrowheads="1"/>
                </p:cNvSpPr>
                <p:nvPr/>
              </p:nvSpPr>
              <p:spPr bwMode="auto">
                <a:xfrm>
                  <a:off x="1049338" y="2933964"/>
                  <a:ext cx="1800225" cy="468667"/>
                </a:xfrm>
                <a:prstGeom prst="roundRect">
                  <a:avLst>
                    <a:gd name="adj" fmla="val 16667"/>
                  </a:avLst>
                </a:prstGeom>
                <a:gradFill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n w="9525" algn="ctr">
                  <a:solidFill>
                    <a:schemeClr val="bg1"/>
                  </a:solidFill>
                  <a:round/>
                </a:ln>
                <a:effectLst/>
              </p:spPr>
              <p:txBody>
                <a:bodyPr anchor="ctr"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zh-CN">
                    <a:latin typeface="+mn-lt"/>
                    <a:ea typeface="+mn-ea"/>
                  </a:endParaRPr>
                </a:p>
              </p:txBody>
            </p:sp>
            <p:sp>
              <p:nvSpPr>
                <p:cNvPr id="12322" name="AutoShape 3"/>
                <p:cNvSpPr>
                  <a:spLocks noChangeArrowheads="1"/>
                </p:cNvSpPr>
                <p:nvPr/>
              </p:nvSpPr>
              <p:spPr bwMode="gray">
                <a:xfrm>
                  <a:off x="1049338" y="2992504"/>
                  <a:ext cx="1800225" cy="35123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777777"/>
                </a:solidFill>
                <a:ln w="25400" algn="ctr">
                  <a:solidFill>
                    <a:schemeClr val="bg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zh-CN" sz="2000">
                    <a:solidFill>
                      <a:schemeClr val="tx2"/>
                    </a:solidFill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2320" name="Text Box 229"/>
              <p:cNvSpPr txBox="1">
                <a:spLocks noChangeArrowheads="1"/>
              </p:cNvSpPr>
              <p:nvPr/>
            </p:nvSpPr>
            <p:spPr bwMode="auto">
              <a:xfrm>
                <a:off x="1376048" y="2824339"/>
                <a:ext cx="1384996" cy="276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18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点击添加标题</a:t>
                </a:r>
                <a:endParaRPr lang="ko-KR" altLang="en-US" sz="18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4" name="AutoShape 222"/>
            <p:cNvSpPr>
              <a:spLocks noChangeArrowheads="1"/>
            </p:cNvSpPr>
            <p:nvPr/>
          </p:nvSpPr>
          <p:spPr bwMode="auto">
            <a:xfrm>
              <a:off x="988000" y="3304339"/>
              <a:ext cx="2161093" cy="74593"/>
            </a:xfrm>
            <a:custGeom>
              <a:avLst/>
              <a:gdLst>
                <a:gd name="T0" fmla="*/ 2370872 w 21600"/>
                <a:gd name="T1" fmla="*/ 35719 h 21600"/>
                <a:gd name="T2" fmla="*/ 1208088 w 21600"/>
                <a:gd name="T3" fmla="*/ 71437 h 21600"/>
                <a:gd name="T4" fmla="*/ 45303 w 21600"/>
                <a:gd name="T5" fmla="*/ 35719 h 21600"/>
                <a:gd name="T6" fmla="*/ 1208088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05 w 21600"/>
                <a:gd name="T13" fmla="*/ 2205 h 21600"/>
                <a:gd name="T14" fmla="*/ 19395 w 21600"/>
                <a:gd name="T15" fmla="*/ 19395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10" y="21600"/>
                  </a:lnTo>
                  <a:lnTo>
                    <a:pt x="20790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2">
                    <a:gamma/>
                    <a:tint val="0"/>
                    <a:invGamma/>
                    <a:alpha val="0"/>
                  </a:schemeClr>
                </a:gs>
              </a:gsLst>
              <a:lin ang="5400000" scaled="1"/>
            </a:gradFill>
            <a:ln w="9525">
              <a:noFill/>
              <a:miter lim="800000"/>
            </a:ln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19" name="AutoShape 196"/>
          <p:cNvSpPr>
            <a:spLocks noChangeArrowheads="1"/>
          </p:cNvSpPr>
          <p:nvPr/>
        </p:nvSpPr>
        <p:spPr bwMode="auto">
          <a:xfrm>
            <a:off x="3533775" y="3311525"/>
            <a:ext cx="2117725" cy="2195513"/>
          </a:xfrm>
          <a:prstGeom prst="roundRect">
            <a:avLst>
              <a:gd name="adj" fmla="val 3727"/>
            </a:avLst>
          </a:prstGeom>
          <a:gradFill>
            <a:gsLst>
              <a:gs pos="59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9525">
            <a:noFill/>
            <a:miter lim="800000"/>
          </a:ln>
        </p:spPr>
        <p:txBody>
          <a:bodyPr/>
          <a:lstStyle/>
          <a:p>
            <a:pPr eaLnBrk="1" fontAlgn="auto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endParaRPr lang="zh-CN" altLang="zh-CN">
              <a:latin typeface="Calibri" panose="020F0502020204030204" pitchFamily="34" charset="0"/>
              <a:ea typeface="+mn-ea"/>
            </a:endParaRPr>
          </a:p>
        </p:txBody>
      </p:sp>
      <p:sp>
        <p:nvSpPr>
          <p:cNvPr id="12298" name="Text Box 228"/>
          <p:cNvSpPr txBox="1">
            <a:spLocks noChangeArrowheads="1"/>
          </p:cNvSpPr>
          <p:nvPr/>
        </p:nvSpPr>
        <p:spPr bwMode="auto">
          <a:xfrm>
            <a:off x="3806825" y="3905250"/>
            <a:ext cx="1571625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  <a:endParaRPr lang="ko-KR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99" name="Text Box 229"/>
          <p:cNvSpPr txBox="1">
            <a:spLocks noChangeArrowheads="1"/>
          </p:cNvSpPr>
          <p:nvPr/>
        </p:nvSpPr>
        <p:spPr bwMode="auto">
          <a:xfrm>
            <a:off x="3806825" y="4365625"/>
            <a:ext cx="15716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  <a:endParaRPr lang="ko-KR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300" name="组合 30"/>
          <p:cNvGrpSpPr/>
          <p:nvPr/>
        </p:nvGrpSpPr>
        <p:grpSpPr bwMode="auto">
          <a:xfrm>
            <a:off x="3440113" y="2544763"/>
            <a:ext cx="2305050" cy="776287"/>
            <a:chOff x="3400252" y="2602838"/>
            <a:chExt cx="2304000" cy="776094"/>
          </a:xfrm>
        </p:grpSpPr>
        <p:grpSp>
          <p:nvGrpSpPr>
            <p:cNvPr id="12311" name="组合 63"/>
            <p:cNvGrpSpPr/>
            <p:nvPr/>
          </p:nvGrpSpPr>
          <p:grpSpPr bwMode="auto">
            <a:xfrm>
              <a:off x="3400252" y="2602839"/>
              <a:ext cx="2304000" cy="720546"/>
              <a:chOff x="3400252" y="2602839"/>
              <a:chExt cx="2304000" cy="720546"/>
            </a:xfrm>
          </p:grpSpPr>
          <p:grpSp>
            <p:nvGrpSpPr>
              <p:cNvPr id="12313" name="组合 49"/>
              <p:cNvGrpSpPr/>
              <p:nvPr/>
            </p:nvGrpSpPr>
            <p:grpSpPr bwMode="auto">
              <a:xfrm>
                <a:off x="3400252" y="2602839"/>
                <a:ext cx="2304000" cy="720546"/>
                <a:chOff x="1049338" y="2933965"/>
                <a:chExt cx="1800225" cy="468667"/>
              </a:xfrm>
            </p:grpSpPr>
            <p:sp>
              <p:nvSpPr>
                <p:cNvPr id="27" name="AutoShape 3"/>
                <p:cNvSpPr>
                  <a:spLocks noChangeArrowheads="1"/>
                </p:cNvSpPr>
                <p:nvPr/>
              </p:nvSpPr>
              <p:spPr bwMode="auto">
                <a:xfrm>
                  <a:off x="1049338" y="2933964"/>
                  <a:ext cx="1800225" cy="468667"/>
                </a:xfrm>
                <a:prstGeom prst="roundRect">
                  <a:avLst>
                    <a:gd name="adj" fmla="val 16667"/>
                  </a:avLst>
                </a:prstGeom>
                <a:gradFill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n w="9525" algn="ctr">
                  <a:solidFill>
                    <a:schemeClr val="bg1"/>
                  </a:solidFill>
                  <a:round/>
                </a:ln>
                <a:effectLst/>
              </p:spPr>
              <p:txBody>
                <a:bodyPr anchor="ctr"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zh-CN">
                    <a:latin typeface="+mn-lt"/>
                    <a:ea typeface="+mn-ea"/>
                  </a:endParaRPr>
                </a:p>
              </p:txBody>
            </p:sp>
            <p:sp>
              <p:nvSpPr>
                <p:cNvPr id="12316" name="AutoShape 3"/>
                <p:cNvSpPr>
                  <a:spLocks noChangeArrowheads="1"/>
                </p:cNvSpPr>
                <p:nvPr/>
              </p:nvSpPr>
              <p:spPr bwMode="gray">
                <a:xfrm>
                  <a:off x="1049338" y="2992504"/>
                  <a:ext cx="1800225" cy="35123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777777"/>
                </a:solidFill>
                <a:ln w="25400" algn="ctr">
                  <a:solidFill>
                    <a:schemeClr val="bg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zh-CN" sz="2000">
                    <a:solidFill>
                      <a:schemeClr val="tx2"/>
                    </a:solidFill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2314" name="Text Box 229"/>
              <p:cNvSpPr txBox="1">
                <a:spLocks noChangeArrowheads="1"/>
              </p:cNvSpPr>
              <p:nvPr/>
            </p:nvSpPr>
            <p:spPr bwMode="auto">
              <a:xfrm>
                <a:off x="3859754" y="2824339"/>
                <a:ext cx="1384996" cy="276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18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点击添加标题</a:t>
                </a:r>
                <a:endParaRPr lang="ko-KR" altLang="en-US" sz="18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4" name="AutoShape 222"/>
            <p:cNvSpPr>
              <a:spLocks noChangeArrowheads="1"/>
            </p:cNvSpPr>
            <p:nvPr/>
          </p:nvSpPr>
          <p:spPr bwMode="auto">
            <a:xfrm>
              <a:off x="3471656" y="3304339"/>
              <a:ext cx="2161190" cy="74593"/>
            </a:xfrm>
            <a:custGeom>
              <a:avLst/>
              <a:gdLst>
                <a:gd name="T0" fmla="*/ 2370872 w 21600"/>
                <a:gd name="T1" fmla="*/ 35719 h 21600"/>
                <a:gd name="T2" fmla="*/ 1208088 w 21600"/>
                <a:gd name="T3" fmla="*/ 71437 h 21600"/>
                <a:gd name="T4" fmla="*/ 45303 w 21600"/>
                <a:gd name="T5" fmla="*/ 35719 h 21600"/>
                <a:gd name="T6" fmla="*/ 1208088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05 w 21600"/>
                <a:gd name="T13" fmla="*/ 2205 h 21600"/>
                <a:gd name="T14" fmla="*/ 19395 w 21600"/>
                <a:gd name="T15" fmla="*/ 19395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10" y="21600"/>
                  </a:lnTo>
                  <a:lnTo>
                    <a:pt x="20790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2">
                    <a:gamma/>
                    <a:tint val="0"/>
                    <a:invGamma/>
                    <a:alpha val="0"/>
                  </a:schemeClr>
                </a:gs>
              </a:gsLst>
              <a:lin ang="5400000" scaled="1"/>
            </a:gradFill>
            <a:ln w="9525">
              <a:noFill/>
              <a:miter lim="800000"/>
            </a:ln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29" name="AutoShape 196"/>
          <p:cNvSpPr>
            <a:spLocks noChangeArrowheads="1"/>
          </p:cNvSpPr>
          <p:nvPr/>
        </p:nvSpPr>
        <p:spPr bwMode="auto">
          <a:xfrm>
            <a:off x="6042025" y="3311525"/>
            <a:ext cx="2117725" cy="2195513"/>
          </a:xfrm>
          <a:prstGeom prst="roundRect">
            <a:avLst>
              <a:gd name="adj" fmla="val 3727"/>
            </a:avLst>
          </a:prstGeom>
          <a:gradFill>
            <a:gsLst>
              <a:gs pos="59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9525">
            <a:noFill/>
            <a:miter lim="800000"/>
          </a:ln>
        </p:spPr>
        <p:txBody>
          <a:bodyPr/>
          <a:lstStyle/>
          <a:p>
            <a:pPr eaLnBrk="1" fontAlgn="auto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endParaRPr lang="zh-CN" altLang="zh-CN">
              <a:latin typeface="Calibri" panose="020F0502020204030204" pitchFamily="34" charset="0"/>
              <a:ea typeface="+mn-ea"/>
            </a:endParaRPr>
          </a:p>
        </p:txBody>
      </p:sp>
      <p:sp>
        <p:nvSpPr>
          <p:cNvPr id="12302" name="Text Box 228"/>
          <p:cNvSpPr txBox="1">
            <a:spLocks noChangeArrowheads="1"/>
          </p:cNvSpPr>
          <p:nvPr/>
        </p:nvSpPr>
        <p:spPr bwMode="auto">
          <a:xfrm>
            <a:off x="6315075" y="3905250"/>
            <a:ext cx="1571625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  <a:endParaRPr lang="ko-KR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303" name="Text Box 229"/>
          <p:cNvSpPr txBox="1">
            <a:spLocks noChangeArrowheads="1"/>
          </p:cNvSpPr>
          <p:nvPr/>
        </p:nvSpPr>
        <p:spPr bwMode="auto">
          <a:xfrm>
            <a:off x="6315075" y="4365625"/>
            <a:ext cx="15716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点击添加文本</a:t>
            </a:r>
            <a:endParaRPr lang="ko-KR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304" name="组合 40"/>
          <p:cNvGrpSpPr/>
          <p:nvPr/>
        </p:nvGrpSpPr>
        <p:grpSpPr bwMode="auto">
          <a:xfrm>
            <a:off x="5949950" y="2544763"/>
            <a:ext cx="2303463" cy="776287"/>
            <a:chOff x="5908671" y="2602838"/>
            <a:chExt cx="2304000" cy="776094"/>
          </a:xfrm>
        </p:grpSpPr>
        <p:grpSp>
          <p:nvGrpSpPr>
            <p:cNvPr id="12305" name="组合 64"/>
            <p:cNvGrpSpPr/>
            <p:nvPr/>
          </p:nvGrpSpPr>
          <p:grpSpPr bwMode="auto">
            <a:xfrm>
              <a:off x="5908671" y="2602839"/>
              <a:ext cx="2304000" cy="720546"/>
              <a:chOff x="5908671" y="2602839"/>
              <a:chExt cx="2304000" cy="720546"/>
            </a:xfrm>
          </p:grpSpPr>
          <p:grpSp>
            <p:nvGrpSpPr>
              <p:cNvPr id="12307" name="组合 57"/>
              <p:cNvGrpSpPr/>
              <p:nvPr/>
            </p:nvGrpSpPr>
            <p:grpSpPr bwMode="auto">
              <a:xfrm>
                <a:off x="5908671" y="2602839"/>
                <a:ext cx="2304000" cy="720546"/>
                <a:chOff x="1049338" y="2933965"/>
                <a:chExt cx="1800225" cy="468667"/>
              </a:xfrm>
            </p:grpSpPr>
            <p:sp>
              <p:nvSpPr>
                <p:cNvPr id="37" name="AutoShape 3"/>
                <p:cNvSpPr>
                  <a:spLocks noChangeArrowheads="1"/>
                </p:cNvSpPr>
                <p:nvPr/>
              </p:nvSpPr>
              <p:spPr bwMode="auto">
                <a:xfrm>
                  <a:off x="1049338" y="2933964"/>
                  <a:ext cx="1800225" cy="468667"/>
                </a:xfrm>
                <a:prstGeom prst="roundRect">
                  <a:avLst>
                    <a:gd name="adj" fmla="val 16667"/>
                  </a:avLst>
                </a:prstGeom>
                <a:gradFill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ln w="9525" algn="ctr">
                  <a:solidFill>
                    <a:schemeClr val="bg1"/>
                  </a:solidFill>
                  <a:round/>
                </a:ln>
                <a:effectLst/>
              </p:spPr>
              <p:txBody>
                <a:bodyPr anchor="ctr"/>
                <a:lstStyle/>
                <a:p>
                  <a:pPr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zh-CN">
                    <a:latin typeface="+mn-lt"/>
                    <a:ea typeface="+mn-ea"/>
                  </a:endParaRPr>
                </a:p>
              </p:txBody>
            </p:sp>
            <p:sp>
              <p:nvSpPr>
                <p:cNvPr id="12310" name="AutoShape 3"/>
                <p:cNvSpPr>
                  <a:spLocks noChangeArrowheads="1"/>
                </p:cNvSpPr>
                <p:nvPr/>
              </p:nvSpPr>
              <p:spPr bwMode="gray">
                <a:xfrm>
                  <a:off x="1049338" y="2992504"/>
                  <a:ext cx="1800225" cy="35123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777777"/>
                </a:solidFill>
                <a:ln w="25400" algn="ctr">
                  <a:solidFill>
                    <a:schemeClr val="bg1"/>
                  </a:solidFill>
                  <a:round/>
                </a:ln>
              </p:spPr>
              <p:txBody>
                <a:bodyPr wrap="none" anchor="ctr"/>
                <a:lstStyle>
                  <a:lvl1pPr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FontTx/>
                    <a:buNone/>
                  </a:pPr>
                  <a:endParaRPr lang="zh-CN" altLang="zh-CN" sz="2000">
                    <a:solidFill>
                      <a:schemeClr val="tx2"/>
                    </a:solidFill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2308" name="Text Box 229"/>
              <p:cNvSpPr txBox="1">
                <a:spLocks noChangeArrowheads="1"/>
              </p:cNvSpPr>
              <p:nvPr/>
            </p:nvSpPr>
            <p:spPr bwMode="auto">
              <a:xfrm>
                <a:off x="6368173" y="2824339"/>
                <a:ext cx="1384996" cy="276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sz="180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点击添加标题</a:t>
                </a:r>
                <a:endParaRPr lang="ko-KR" altLang="en-US" sz="18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4" name="AutoShape 222"/>
            <p:cNvSpPr>
              <a:spLocks noChangeArrowheads="1"/>
            </p:cNvSpPr>
            <p:nvPr/>
          </p:nvSpPr>
          <p:spPr bwMode="auto">
            <a:xfrm>
              <a:off x="5980126" y="3304339"/>
              <a:ext cx="2161091" cy="74593"/>
            </a:xfrm>
            <a:custGeom>
              <a:avLst/>
              <a:gdLst>
                <a:gd name="T0" fmla="*/ 2370872 w 21600"/>
                <a:gd name="T1" fmla="*/ 35719 h 21600"/>
                <a:gd name="T2" fmla="*/ 1208088 w 21600"/>
                <a:gd name="T3" fmla="*/ 71437 h 21600"/>
                <a:gd name="T4" fmla="*/ 45303 w 21600"/>
                <a:gd name="T5" fmla="*/ 35719 h 21600"/>
                <a:gd name="T6" fmla="*/ 1208088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2205 w 21600"/>
                <a:gd name="T13" fmla="*/ 2205 h 21600"/>
                <a:gd name="T14" fmla="*/ 19395 w 21600"/>
                <a:gd name="T15" fmla="*/ 19395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810" y="21600"/>
                  </a:lnTo>
                  <a:lnTo>
                    <a:pt x="20790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1"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2">
                    <a:gamma/>
                    <a:tint val="0"/>
                    <a:invGamma/>
                    <a:alpha val="0"/>
                  </a:schemeClr>
                </a:gs>
              </a:gsLst>
              <a:lin ang="5400000" scaled="1"/>
            </a:gradFill>
            <a:ln w="9525">
              <a:noFill/>
              <a:miter lim="800000"/>
            </a:ln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13"/>
          <p:cNvSpPr txBox="1">
            <a:spLocks noChangeArrowheads="1"/>
          </p:cNvSpPr>
          <p:nvPr/>
        </p:nvSpPr>
        <p:spPr bwMode="auto">
          <a:xfrm>
            <a:off x="7188200" y="354013"/>
            <a:ext cx="17621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8" tIns="45724" rIns="91448" bIns="4572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AutoShape 5"/>
          <p:cNvSpPr>
            <a:spLocks noChangeArrowheads="1"/>
          </p:cNvSpPr>
          <p:nvPr/>
        </p:nvSpPr>
        <p:spPr bwMode="auto">
          <a:xfrm>
            <a:off x="639763" y="1598613"/>
            <a:ext cx="7826375" cy="4500562"/>
          </a:xfrm>
          <a:prstGeom prst="roundRect">
            <a:avLst>
              <a:gd name="adj" fmla="val 3231"/>
            </a:avLst>
          </a:prstGeom>
          <a:noFill/>
          <a:ln w="25400">
            <a:solidFill>
              <a:schemeClr val="bg1">
                <a:lumMod val="50000"/>
              </a:schemeClr>
            </a:solidFill>
            <a:prstDash val="sysDot"/>
            <a:round/>
          </a:ln>
        </p:spPr>
        <p:txBody>
          <a:bodyPr wrap="none" lIns="91425" tIns="45713" rIns="91425" bIns="45713" anchor="ctr"/>
          <a:lstStyle/>
          <a:p>
            <a:pPr algn="ctr" eaLnBrk="1" fontAlgn="auto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defRPr/>
            </a:pPr>
            <a:endParaRPr lang="zh-CN" altLang="en-US" sz="8800" b="1">
              <a:solidFill>
                <a:srgbClr val="FFFF00"/>
              </a:solidFill>
              <a:latin typeface="Times New Roman" panose="02020603050405020304" pitchFamily="18" charset="0"/>
              <a:ea typeface="+mn-ea"/>
            </a:endParaRPr>
          </a:p>
        </p:txBody>
      </p:sp>
      <p:sp>
        <p:nvSpPr>
          <p:cNvPr id="4" name="Rectangle 9"/>
          <p:cNvSpPr>
            <a:spLocks noChangeArrowheads="1"/>
          </p:cNvSpPr>
          <p:nvPr/>
        </p:nvSpPr>
        <p:spPr bwMode="auto">
          <a:xfrm>
            <a:off x="768350" y="1735138"/>
            <a:ext cx="7569200" cy="4229100"/>
          </a:xfrm>
          <a:prstGeom prst="roundRect">
            <a:avLst>
              <a:gd name="adj" fmla="val 3486"/>
            </a:avLst>
          </a:prstGeom>
          <a:gradFill>
            <a:gsLst>
              <a:gs pos="59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9525">
            <a:noFill/>
            <a:miter lim="800000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Calibri" panose="020F0502020204030204" pitchFamily="34" charset="0"/>
              <a:ea typeface="+mn-ea"/>
            </a:endParaRPr>
          </a:p>
        </p:txBody>
      </p:sp>
      <p:grpSp>
        <p:nvGrpSpPr>
          <p:cNvPr id="13317" name="组合 65"/>
          <p:cNvGrpSpPr/>
          <p:nvPr/>
        </p:nvGrpSpPr>
        <p:grpSpPr bwMode="auto">
          <a:xfrm>
            <a:off x="1457325" y="1287463"/>
            <a:ext cx="6192838" cy="647700"/>
            <a:chOff x="1465263" y="1820863"/>
            <a:chExt cx="4762541" cy="719137"/>
          </a:xfrm>
        </p:grpSpPr>
        <p:sp>
          <p:nvSpPr>
            <p:cNvPr id="6" name="AutoShape 3"/>
            <p:cNvSpPr>
              <a:spLocks noChangeArrowheads="1"/>
            </p:cNvSpPr>
            <p:nvPr/>
          </p:nvSpPr>
          <p:spPr bwMode="auto">
            <a:xfrm>
              <a:off x="1465263" y="1820863"/>
              <a:ext cx="4762541" cy="719137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</a:gradFill>
            <a:ln w="9525" algn="ctr">
              <a:solidFill>
                <a:schemeClr val="bg1"/>
              </a:solidFill>
              <a:round/>
            </a:ln>
            <a:effectLst/>
          </p:spPr>
          <p:txBody>
            <a:bodyPr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>
                <a:latin typeface="+mn-lt"/>
                <a:ea typeface="+mn-ea"/>
              </a:endParaRPr>
            </a:p>
          </p:txBody>
        </p:sp>
        <p:sp>
          <p:nvSpPr>
            <p:cNvPr id="7" name="AutoShape 3"/>
            <p:cNvSpPr>
              <a:spLocks noChangeArrowheads="1"/>
            </p:cNvSpPr>
            <p:nvPr/>
          </p:nvSpPr>
          <p:spPr bwMode="gray">
            <a:xfrm>
              <a:off x="1465263" y="1921330"/>
              <a:ext cx="4762541" cy="518202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0">
                  <a:srgbClr val="004376"/>
                </a:gs>
                <a:gs pos="100000">
                  <a:srgbClr val="00B0F0"/>
                </a:gs>
              </a:gsLst>
              <a:lin ang="13500000" scaled="1"/>
              <a:tileRect/>
            </a:gra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/>
            </a:p>
          </p:txBody>
        </p:sp>
      </p:grpSp>
      <p:sp>
        <p:nvSpPr>
          <p:cNvPr id="13318" name="Rectangle 13"/>
          <p:cNvSpPr>
            <a:spLocks noChangeArrowheads="1"/>
          </p:cNvSpPr>
          <p:nvPr/>
        </p:nvSpPr>
        <p:spPr bwMode="auto">
          <a:xfrm>
            <a:off x="3425825" y="1411288"/>
            <a:ext cx="22558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Line 11"/>
          <p:cNvSpPr>
            <a:spLocks noChangeShapeType="1"/>
          </p:cNvSpPr>
          <p:nvPr/>
        </p:nvSpPr>
        <p:spPr bwMode="auto">
          <a:xfrm>
            <a:off x="2744788" y="2851150"/>
            <a:ext cx="1587" cy="2447925"/>
          </a:xfrm>
          <a:prstGeom prst="line">
            <a:avLst/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  <a:prstDash val="dash"/>
            <a:rou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sp>
        <p:nvSpPr>
          <p:cNvPr id="10" name="Line 12"/>
          <p:cNvSpPr>
            <a:spLocks noChangeShapeType="1"/>
          </p:cNvSpPr>
          <p:nvPr/>
        </p:nvSpPr>
        <p:spPr bwMode="auto">
          <a:xfrm>
            <a:off x="4498975" y="2851150"/>
            <a:ext cx="1588" cy="2447925"/>
          </a:xfrm>
          <a:prstGeom prst="line">
            <a:avLst/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  <a:prstDash val="dash"/>
            <a:rou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sp>
        <p:nvSpPr>
          <p:cNvPr id="11" name="Line 13"/>
          <p:cNvSpPr>
            <a:spLocks noChangeShapeType="1"/>
          </p:cNvSpPr>
          <p:nvPr/>
        </p:nvSpPr>
        <p:spPr bwMode="auto">
          <a:xfrm>
            <a:off x="6242050" y="2851150"/>
            <a:ext cx="3175" cy="2447925"/>
          </a:xfrm>
          <a:prstGeom prst="line">
            <a:avLst/>
          </a:prstGeom>
          <a:noFill/>
          <a:ln w="15875">
            <a:solidFill>
              <a:schemeClr val="tx1">
                <a:lumMod val="50000"/>
                <a:lumOff val="50000"/>
              </a:schemeClr>
            </a:solidFill>
            <a:prstDash val="dash"/>
            <a:rou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sp>
        <p:nvSpPr>
          <p:cNvPr id="12" name="Text Box 56"/>
          <p:cNvSpPr txBox="1">
            <a:spLocks noChangeArrowheads="1"/>
          </p:cNvSpPr>
          <p:nvPr/>
        </p:nvSpPr>
        <p:spPr bwMode="auto">
          <a:xfrm>
            <a:off x="1409700" y="5356225"/>
            <a:ext cx="903288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添加文本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3" name="Text Box 57"/>
          <p:cNvSpPr txBox="1">
            <a:spLocks noChangeArrowheads="1"/>
          </p:cNvSpPr>
          <p:nvPr/>
        </p:nvSpPr>
        <p:spPr bwMode="auto">
          <a:xfrm>
            <a:off x="3162300" y="5356225"/>
            <a:ext cx="903288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添加文本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4" name="Text Box 58"/>
          <p:cNvSpPr txBox="1">
            <a:spLocks noChangeArrowheads="1"/>
          </p:cNvSpPr>
          <p:nvPr/>
        </p:nvSpPr>
        <p:spPr bwMode="auto">
          <a:xfrm>
            <a:off x="4918075" y="5356225"/>
            <a:ext cx="901700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添加文本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5" name="Text Box 59"/>
          <p:cNvSpPr txBox="1">
            <a:spLocks noChangeArrowheads="1"/>
          </p:cNvSpPr>
          <p:nvPr/>
        </p:nvSpPr>
        <p:spPr bwMode="auto">
          <a:xfrm>
            <a:off x="6680200" y="5356225"/>
            <a:ext cx="903288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添加文本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" name="AutoShape 25"/>
          <p:cNvSpPr>
            <a:spLocks noChangeArrowheads="1"/>
          </p:cNvSpPr>
          <p:nvPr/>
        </p:nvSpPr>
        <p:spPr bwMode="auto">
          <a:xfrm>
            <a:off x="1365250" y="5153025"/>
            <a:ext cx="506413" cy="152400"/>
          </a:xfrm>
          <a:prstGeom prst="rect">
            <a:avLst/>
          </a:prstGeom>
          <a:solidFill>
            <a:schemeClr val="bg2">
              <a:lumMod val="40000"/>
              <a:lumOff val="60000"/>
              <a:alpha val="70000"/>
            </a:schemeClr>
          </a:solidFill>
          <a:ln w="12700" algn="ctr">
            <a:solidFill>
              <a:schemeClr val="bg1">
                <a:lumMod val="75000"/>
              </a:schemeClr>
            </a:solidFill>
            <a:round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sp>
        <p:nvSpPr>
          <p:cNvPr id="17" name="AutoShape 26"/>
          <p:cNvSpPr>
            <a:spLocks noChangeArrowheads="1"/>
          </p:cNvSpPr>
          <p:nvPr/>
        </p:nvSpPr>
        <p:spPr bwMode="auto">
          <a:xfrm>
            <a:off x="3111500" y="4797425"/>
            <a:ext cx="503238" cy="508000"/>
          </a:xfrm>
          <a:prstGeom prst="rect">
            <a:avLst/>
          </a:prstGeom>
          <a:solidFill>
            <a:schemeClr val="bg2">
              <a:lumMod val="40000"/>
              <a:lumOff val="60000"/>
              <a:alpha val="70000"/>
            </a:schemeClr>
          </a:solidFill>
          <a:ln w="12700" algn="ctr">
            <a:solidFill>
              <a:schemeClr val="bg1">
                <a:lumMod val="75000"/>
              </a:schemeClr>
            </a:solidFill>
            <a:round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18" name="AutoShape 27"/>
          <p:cNvSpPr>
            <a:spLocks noChangeArrowheads="1"/>
          </p:cNvSpPr>
          <p:nvPr/>
        </p:nvSpPr>
        <p:spPr bwMode="auto">
          <a:xfrm>
            <a:off x="4865688" y="4298950"/>
            <a:ext cx="506412" cy="1006475"/>
          </a:xfrm>
          <a:prstGeom prst="rect">
            <a:avLst/>
          </a:prstGeom>
          <a:solidFill>
            <a:schemeClr val="bg2">
              <a:lumMod val="40000"/>
              <a:lumOff val="60000"/>
              <a:alpha val="70000"/>
            </a:schemeClr>
          </a:solidFill>
          <a:ln w="12700" algn="ctr">
            <a:solidFill>
              <a:schemeClr val="bg1">
                <a:lumMod val="75000"/>
              </a:schemeClr>
            </a:solidFill>
            <a:round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19" name="AutoShape 28"/>
          <p:cNvSpPr>
            <a:spLocks noChangeArrowheads="1"/>
          </p:cNvSpPr>
          <p:nvPr/>
        </p:nvSpPr>
        <p:spPr bwMode="auto">
          <a:xfrm>
            <a:off x="6610350" y="4148138"/>
            <a:ext cx="504825" cy="1157287"/>
          </a:xfrm>
          <a:prstGeom prst="rect">
            <a:avLst/>
          </a:prstGeom>
          <a:solidFill>
            <a:schemeClr val="bg2">
              <a:lumMod val="40000"/>
              <a:lumOff val="60000"/>
              <a:alpha val="70000"/>
            </a:schemeClr>
          </a:solidFill>
          <a:ln w="12700" algn="ctr">
            <a:solidFill>
              <a:schemeClr val="bg1">
                <a:lumMod val="75000"/>
              </a:schemeClr>
            </a:solidFill>
            <a:round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13330" name="AutoShape 29"/>
          <p:cNvSpPr>
            <a:spLocks noChangeArrowheads="1"/>
          </p:cNvSpPr>
          <p:nvPr/>
        </p:nvSpPr>
        <p:spPr bwMode="auto">
          <a:xfrm>
            <a:off x="1871663" y="4049713"/>
            <a:ext cx="492125" cy="1255712"/>
          </a:xfrm>
          <a:prstGeom prst="rect">
            <a:avLst/>
          </a:prstGeom>
          <a:solidFill>
            <a:srgbClr val="FFC000">
              <a:alpha val="29019"/>
            </a:srgbClr>
          </a:solidFill>
          <a:ln w="19050" algn="ctr">
            <a:solidFill>
              <a:srgbClr val="FF9900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3331" name="AutoShape 30"/>
          <p:cNvSpPr>
            <a:spLocks noChangeArrowheads="1"/>
          </p:cNvSpPr>
          <p:nvPr/>
        </p:nvSpPr>
        <p:spPr bwMode="auto">
          <a:xfrm>
            <a:off x="3614738" y="4246563"/>
            <a:ext cx="506412" cy="1058862"/>
          </a:xfrm>
          <a:prstGeom prst="rect">
            <a:avLst/>
          </a:prstGeom>
          <a:solidFill>
            <a:srgbClr val="FFC000">
              <a:alpha val="29019"/>
            </a:srgbClr>
          </a:solidFill>
          <a:ln w="19050" algn="ctr">
            <a:solidFill>
              <a:srgbClr val="FF9900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3332" name="AutoShape 31"/>
          <p:cNvSpPr>
            <a:spLocks noChangeArrowheads="1"/>
          </p:cNvSpPr>
          <p:nvPr/>
        </p:nvSpPr>
        <p:spPr bwMode="auto">
          <a:xfrm>
            <a:off x="5372100" y="3640138"/>
            <a:ext cx="492125" cy="1665287"/>
          </a:xfrm>
          <a:prstGeom prst="rect">
            <a:avLst/>
          </a:prstGeom>
          <a:solidFill>
            <a:srgbClr val="FFC000">
              <a:alpha val="29019"/>
            </a:srgbClr>
          </a:solidFill>
          <a:ln w="19050" algn="ctr">
            <a:solidFill>
              <a:srgbClr val="FF9900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13333" name="AutoShape 32"/>
          <p:cNvSpPr>
            <a:spLocks noChangeArrowheads="1"/>
          </p:cNvSpPr>
          <p:nvPr/>
        </p:nvSpPr>
        <p:spPr bwMode="auto">
          <a:xfrm>
            <a:off x="7115175" y="3943350"/>
            <a:ext cx="495300" cy="1362075"/>
          </a:xfrm>
          <a:prstGeom prst="rect">
            <a:avLst/>
          </a:prstGeom>
          <a:solidFill>
            <a:srgbClr val="FFC000">
              <a:alpha val="29019"/>
            </a:srgbClr>
          </a:solidFill>
          <a:ln w="19050" algn="ctr">
            <a:solidFill>
              <a:srgbClr val="FF9900"/>
            </a:solidFill>
            <a:round/>
          </a:ln>
        </p:spPr>
        <p:txBody>
          <a:bodyPr wrap="none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4" name="Text Box 56"/>
          <p:cNvSpPr txBox="1">
            <a:spLocks noChangeArrowheads="1"/>
          </p:cNvSpPr>
          <p:nvPr/>
        </p:nvSpPr>
        <p:spPr bwMode="auto">
          <a:xfrm>
            <a:off x="1838325" y="3714750"/>
            <a:ext cx="544513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5" name="Text Box 56"/>
          <p:cNvSpPr txBox="1">
            <a:spLocks noChangeArrowheads="1"/>
          </p:cNvSpPr>
          <p:nvPr/>
        </p:nvSpPr>
        <p:spPr bwMode="auto">
          <a:xfrm>
            <a:off x="1343025" y="4821238"/>
            <a:ext cx="544513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6" name="Text Box 56"/>
          <p:cNvSpPr txBox="1">
            <a:spLocks noChangeArrowheads="1"/>
          </p:cNvSpPr>
          <p:nvPr/>
        </p:nvSpPr>
        <p:spPr bwMode="auto">
          <a:xfrm>
            <a:off x="3578225" y="3910013"/>
            <a:ext cx="544513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7" name="Text Box 56"/>
          <p:cNvSpPr txBox="1">
            <a:spLocks noChangeArrowheads="1"/>
          </p:cNvSpPr>
          <p:nvPr/>
        </p:nvSpPr>
        <p:spPr bwMode="auto">
          <a:xfrm>
            <a:off x="3082925" y="4454525"/>
            <a:ext cx="544513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8" name="Text Box 56"/>
          <p:cNvSpPr txBox="1">
            <a:spLocks noChangeArrowheads="1"/>
          </p:cNvSpPr>
          <p:nvPr/>
        </p:nvSpPr>
        <p:spPr bwMode="auto">
          <a:xfrm>
            <a:off x="5318125" y="3298825"/>
            <a:ext cx="544513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9" name="Text Box 56"/>
          <p:cNvSpPr txBox="1">
            <a:spLocks noChangeArrowheads="1"/>
          </p:cNvSpPr>
          <p:nvPr/>
        </p:nvSpPr>
        <p:spPr bwMode="auto">
          <a:xfrm>
            <a:off x="4822825" y="3959225"/>
            <a:ext cx="544513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0" name="Text Box 56"/>
          <p:cNvSpPr txBox="1">
            <a:spLocks noChangeArrowheads="1"/>
          </p:cNvSpPr>
          <p:nvPr/>
        </p:nvSpPr>
        <p:spPr bwMode="auto">
          <a:xfrm>
            <a:off x="7083425" y="3606800"/>
            <a:ext cx="544513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1" name="Text Box 56"/>
          <p:cNvSpPr txBox="1">
            <a:spLocks noChangeArrowheads="1"/>
          </p:cNvSpPr>
          <p:nvPr/>
        </p:nvSpPr>
        <p:spPr bwMode="auto">
          <a:xfrm>
            <a:off x="6575425" y="3808413"/>
            <a:ext cx="544513" cy="307975"/>
          </a:xfrm>
          <a:prstGeom prst="rect">
            <a:avLst/>
          </a:prstGeom>
          <a:noFill/>
          <a:ln w="9525">
            <a:noFill/>
            <a:miter lim="800000"/>
          </a:ln>
          <a:effectLst>
            <a:prstShdw prst="shdw18" dist="17961" dir="135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+mn-lt"/>
                <a:ea typeface="微软雅黑" panose="020B0503020204020204" pitchFamily="34" charset="-122"/>
              </a:rPr>
              <a:t>文本</a:t>
            </a:r>
            <a:endParaRPr lang="zh-CN" altLang="en-US" sz="140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2" name="Line 8"/>
          <p:cNvSpPr>
            <a:spLocks noChangeShapeType="1"/>
          </p:cNvSpPr>
          <p:nvPr/>
        </p:nvSpPr>
        <p:spPr bwMode="auto">
          <a:xfrm>
            <a:off x="1055688" y="2357438"/>
            <a:ext cx="0" cy="2952750"/>
          </a:xfrm>
          <a:prstGeom prst="line">
            <a:avLst/>
          </a:prstGeom>
          <a:noFill/>
          <a:ln w="25400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triangle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sp>
        <p:nvSpPr>
          <p:cNvPr id="33" name="Line 8"/>
          <p:cNvSpPr>
            <a:spLocks noChangeShapeType="1"/>
          </p:cNvSpPr>
          <p:nvPr/>
        </p:nvSpPr>
        <p:spPr bwMode="auto">
          <a:xfrm rot="16200000">
            <a:off x="4466432" y="1888331"/>
            <a:ext cx="0" cy="6840537"/>
          </a:xfrm>
          <a:prstGeom prst="line">
            <a:avLst/>
          </a:prstGeom>
          <a:noFill/>
          <a:ln w="25400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/>
            <a:tailEnd type="triangle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13"/>
          <p:cNvSpPr txBox="1">
            <a:spLocks noChangeArrowheads="1"/>
          </p:cNvSpPr>
          <p:nvPr/>
        </p:nvSpPr>
        <p:spPr bwMode="auto">
          <a:xfrm>
            <a:off x="7188200" y="354013"/>
            <a:ext cx="17621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8" tIns="45724" rIns="91448" bIns="4572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点击添加标题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339" name="Picture 4" descr="K:\搜集素材\商业图\2656730764_dbb4350078_o.jpg"/>
          <p:cNvPicPr>
            <a:picLocks noChangeAspect="1" noChangeArrowheads="1"/>
          </p:cNvPicPr>
          <p:nvPr/>
        </p:nvPicPr>
        <p:blipFill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" y="1285875"/>
            <a:ext cx="7358063" cy="490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786314" y="4643446"/>
            <a:ext cx="3288593" cy="1015663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000" b="1" cap="all" dirty="0"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  <a:latin typeface="+mn-lt"/>
                <a:ea typeface="+mn-ea"/>
              </a:rPr>
              <a:t>BUSINESS</a:t>
            </a:r>
            <a:endParaRPr lang="zh-CN" altLang="en-US" sz="6000" b="1" cap="all" dirty="0"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  <a:latin typeface="+mn-lt"/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图片 17" descr="图片1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857224" y="5357826"/>
            <a:ext cx="2786082" cy="52322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91448" tIns="45724" rIns="91448" bIns="45724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b="1" dirty="0">
                <a:ln w="3175" cmpd="sng">
                  <a:solidFill>
                    <a:schemeClr val="accent1">
                      <a:tint val="3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rgbClr val="00B0F0"/>
                    </a:gs>
                    <a:gs pos="90000">
                      <a:srgbClr val="002060"/>
                    </a:gs>
                  </a:gsLst>
                  <a:lin ang="5400000"/>
                </a:gradFill>
                <a:effectLst>
                  <a:outerShdw blurRad="55000" dist="50800" dir="5400000" algn="tl">
                    <a:srgbClr val="000000">
                      <a:alpha val="3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2800" b="1" dirty="0">
              <a:ln w="3175" cmpd="sng">
                <a:solidFill>
                  <a:schemeClr val="accent1">
                    <a:tint val="3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rgbClr val="00B0F0"/>
                  </a:gs>
                  <a:gs pos="90000">
                    <a:srgbClr val="002060"/>
                  </a:gs>
                </a:gsLst>
                <a:lin ang="5400000"/>
              </a:gradFill>
              <a:effectLst>
                <a:outerShdw blurRad="55000" dist="50800" dir="5400000" algn="tl">
                  <a:srgbClr val="000000">
                    <a:alpha val="3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392</Words>
  <Application>WPS 演示</Application>
  <PresentationFormat>全屏显示(4:3)</PresentationFormat>
  <Paragraphs>81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宋体</vt:lpstr>
      <vt:lpstr>Wingdings</vt:lpstr>
      <vt:lpstr>Calibri</vt:lpstr>
      <vt:lpstr>微软雅黑</vt:lpstr>
      <vt:lpstr>Times New Roman</vt:lpstr>
      <vt:lpstr>Arial Unicode MS</vt:lpstr>
      <vt:lpstr>等线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www.rapidppt.com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锐普模板</dc:title>
  <dc:creator>锐普PPT</dc:creator>
  <cp:lastModifiedBy>荷语默</cp:lastModifiedBy>
  <cp:revision>18</cp:revision>
  <dcterms:created xsi:type="dcterms:W3CDTF">2009-08-05T06:32:00Z</dcterms:created>
  <dcterms:modified xsi:type="dcterms:W3CDTF">2018-08-28T09:17:22Z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2052-11.1.0.7764</vt:lpwstr>
  </property>
</Properties>
</file>

<file path=docProps/thumbnail.jpeg>
</file>